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7"/>
  </p:notesMasterIdLst>
  <p:sldIdLst>
    <p:sldId id="256" r:id="rId2"/>
    <p:sldId id="257" r:id="rId3"/>
    <p:sldId id="258" r:id="rId4"/>
    <p:sldId id="260" r:id="rId5"/>
    <p:sldId id="272" r:id="rId6"/>
  </p:sldIdLst>
  <p:sldSz cx="9144000" cy="5143500" type="screen16x9"/>
  <p:notesSz cx="6858000" cy="9144000"/>
  <p:embeddedFontLst>
    <p:embeddedFont>
      <p:font typeface="Nunito Sans ExtraBold" panose="020B0604020202020204" charset="0"/>
      <p:bold r:id="rId8"/>
      <p:boldItalic r:id="rId9"/>
    </p:embeddedFont>
    <p:embeddedFont>
      <p:font typeface="Fira Sans Extra Condensed Medium" panose="020B0604020202020204" charset="0"/>
      <p:regular r:id="rId10"/>
      <p:bold r:id="rId11"/>
      <p:italic r:id="rId12"/>
      <p:boldItalic r:id="rId13"/>
    </p:embeddedFont>
    <p:embeddedFont>
      <p:font typeface="Assistant Light" panose="020B0604020202020204" charset="-79"/>
      <p:regular r:id="rId14"/>
      <p:bold r:id="rId15"/>
    </p:embeddedFont>
    <p:embeddedFont>
      <p:font typeface="Pontano Sans" panose="020B0604020202020204" charset="0"/>
      <p:regular r:id="rId16"/>
    </p:embeddedFont>
    <p:embeddedFont>
      <p:font typeface="Nunito Sans" panose="020B060402020202020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5760">
          <p15:clr>
            <a:srgbClr val="9AA0A6"/>
          </p15:clr>
        </p15:guide>
        <p15:guide id="2" pos="421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774" y="84"/>
      </p:cViewPr>
      <p:guideLst>
        <p:guide pos="5760"/>
        <p:guide pos="4215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theme" Target="theme/theme1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e4b937d39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e4b937d39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ef6e01a56_0_6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ef6e01a56_0_6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58d3b44f08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58d3b44f08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5089700" y="-20175"/>
            <a:ext cx="4094650" cy="5190575"/>
          </a:xfrm>
          <a:custGeom>
            <a:avLst/>
            <a:gdLst/>
            <a:ahLst/>
            <a:cxnLst/>
            <a:rect l="l" t="t" r="r" b="b"/>
            <a:pathLst>
              <a:path w="163786" h="207623" extrusionOk="0">
                <a:moveTo>
                  <a:pt x="0" y="0"/>
                </a:moveTo>
                <a:lnTo>
                  <a:pt x="26895" y="207623"/>
                </a:lnTo>
                <a:lnTo>
                  <a:pt x="163786" y="207623"/>
                </a:lnTo>
                <a:lnTo>
                  <a:pt x="163786" y="538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 Sans ExtraBold"/>
              <a:buNone/>
              <a:defRPr sz="300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Pontano Sans"/>
              <a:buNone/>
              <a:defRPr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ontano Sans"/>
              <a:buNone/>
              <a:defRPr sz="2800">
                <a:solidFill>
                  <a:schemeClr val="lt1"/>
                </a:solidFill>
                <a:latin typeface="Pontano Sans"/>
                <a:ea typeface="Pontano Sans"/>
                <a:cs typeface="Pontano Sans"/>
                <a:sym typeface="Pontano Sans"/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551">
          <p15:clr>
            <a:srgbClr val="FA7B17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7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2999400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3"/>
          <p:cNvSpPr/>
          <p:nvPr/>
        </p:nvSpPr>
        <p:spPr>
          <a:xfrm>
            <a:off x="5611575" y="3305175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/>
          <p:nvPr/>
        </p:nvSpPr>
        <p:spPr>
          <a:xfrm>
            <a:off x="16906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312350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6980125" y="1925050"/>
            <a:ext cx="519300" cy="449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8;p3"/>
          <p:cNvGrpSpPr/>
          <p:nvPr/>
        </p:nvGrpSpPr>
        <p:grpSpPr>
          <a:xfrm>
            <a:off x="-6586" y="-40475"/>
            <a:ext cx="9180576" cy="1384272"/>
            <a:chOff x="0" y="-40481"/>
            <a:chExt cx="9144000" cy="1384272"/>
          </a:xfrm>
        </p:grpSpPr>
        <p:sp>
          <p:nvSpPr>
            <p:cNvPr id="19" name="Google Shape;19;p3"/>
            <p:cNvSpPr/>
            <p:nvPr/>
          </p:nvSpPr>
          <p:spPr>
            <a:xfrm rot="10800000">
              <a:off x="1200" y="799890"/>
              <a:ext cx="9142800" cy="543900"/>
            </a:xfrm>
            <a:prstGeom prst="triangle">
              <a:avLst>
                <a:gd name="adj" fmla="val 50000"/>
              </a:avLst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0" y="-40481"/>
              <a:ext cx="9144000" cy="856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967738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2"/>
          </p:nvPr>
        </p:nvSpPr>
        <p:spPr>
          <a:xfrm>
            <a:off x="3589500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ctrTitle" idx="3"/>
          </p:nvPr>
        </p:nvSpPr>
        <p:spPr>
          <a:xfrm>
            <a:off x="377383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4"/>
          </p:nvPr>
        </p:nvSpPr>
        <p:spPr>
          <a:xfrm>
            <a:off x="6264526" y="267115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6"/>
          </p:nvPr>
        </p:nvSpPr>
        <p:spPr>
          <a:xfrm>
            <a:off x="2271011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7"/>
          </p:nvPr>
        </p:nvSpPr>
        <p:spPr>
          <a:xfrm>
            <a:off x="2455361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ubTitle" idx="8"/>
          </p:nvPr>
        </p:nvSpPr>
        <p:spPr>
          <a:xfrm>
            <a:off x="4892774" y="4031100"/>
            <a:ext cx="1965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9"/>
          </p:nvPr>
        </p:nvSpPr>
        <p:spPr>
          <a:xfrm>
            <a:off x="5077124" y="370050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ctrTitle" idx="13"/>
          </p:nvPr>
        </p:nvSpPr>
        <p:spPr>
          <a:xfrm>
            <a:off x="3080975" y="398750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title" idx="14" hasCustomPrompt="1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3" name="Google Shape;33;p3"/>
          <p:cNvSpPr txBox="1">
            <a:spLocks noGrp="1"/>
          </p:cNvSpPr>
          <p:nvPr>
            <p:ph type="title" idx="15" hasCustomPrompt="1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3"/>
          <p:cNvSpPr txBox="1">
            <a:spLocks noGrp="1"/>
          </p:cNvSpPr>
          <p:nvPr>
            <p:ph type="title" idx="16" hasCustomPrompt="1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5" name="Google Shape;35;p3"/>
          <p:cNvSpPr txBox="1">
            <a:spLocks noGrp="1"/>
          </p:cNvSpPr>
          <p:nvPr>
            <p:ph type="title" idx="17" hasCustomPrompt="1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3"/>
          <p:cNvSpPr txBox="1">
            <a:spLocks noGrp="1"/>
          </p:cNvSpPr>
          <p:nvPr>
            <p:ph type="title" idx="18" hasCustomPrompt="1"/>
          </p:nvPr>
        </p:nvSpPr>
        <p:spPr>
          <a:xfrm>
            <a:off x="5500879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Fira Sans Extra Condensed Medium"/>
              <a:buNone/>
              <a:defRPr sz="1400">
                <a:solidFill>
                  <a:schemeClr val="l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CUSTOM_12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flipH="1">
            <a:off x="-447675" y="-42125"/>
            <a:ext cx="5743575" cy="5200650"/>
          </a:xfrm>
          <a:custGeom>
            <a:avLst/>
            <a:gdLst/>
            <a:ahLst/>
            <a:cxnLst/>
            <a:rect l="l" t="t" r="r" b="b"/>
            <a:pathLst>
              <a:path w="229743" h="208026" extrusionOk="0">
                <a:moveTo>
                  <a:pt x="62865" y="1524"/>
                </a:moveTo>
                <a:lnTo>
                  <a:pt x="0" y="208026"/>
                </a:lnTo>
                <a:lnTo>
                  <a:pt x="229743" y="208026"/>
                </a:lnTo>
                <a:lnTo>
                  <a:pt x="229743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44" name="Google Shape;44;p5"/>
          <p:cNvSpPr txBox="1">
            <a:spLocks noGrp="1"/>
          </p:cNvSpPr>
          <p:nvPr>
            <p:ph type="ctrTitle"/>
          </p:nvPr>
        </p:nvSpPr>
        <p:spPr>
          <a:xfrm>
            <a:off x="630625" y="1659512"/>
            <a:ext cx="38673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None/>
              <a:defRPr sz="13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subTitle" idx="1"/>
          </p:nvPr>
        </p:nvSpPr>
        <p:spPr>
          <a:xfrm>
            <a:off x="630625" y="2513488"/>
            <a:ext cx="33405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">
  <p:cSld name="CUSTOM_24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 txBox="1">
            <a:spLocks noGrp="1"/>
          </p:cNvSpPr>
          <p:nvPr>
            <p:ph type="ctrTitle"/>
          </p:nvPr>
        </p:nvSpPr>
        <p:spPr>
          <a:xfrm>
            <a:off x="3080975" y="405336"/>
            <a:ext cx="29820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ctrTitle" idx="2"/>
          </p:nvPr>
        </p:nvSpPr>
        <p:spPr>
          <a:xfrm flipH="1">
            <a:off x="1663075" y="2606298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ubTitle" idx="1"/>
          </p:nvPr>
        </p:nvSpPr>
        <p:spPr>
          <a:xfrm flipH="1">
            <a:off x="1432475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ctrTitle" idx="3"/>
          </p:nvPr>
        </p:nvSpPr>
        <p:spPr>
          <a:xfrm flipH="1">
            <a:off x="4851150" y="2606423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4"/>
          </p:nvPr>
        </p:nvSpPr>
        <p:spPr>
          <a:xfrm flipH="1">
            <a:off x="4620550" y="2815693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ctrTitle" idx="5"/>
          </p:nvPr>
        </p:nvSpPr>
        <p:spPr>
          <a:xfrm flipH="1">
            <a:off x="325712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6"/>
          </p:nvPr>
        </p:nvSpPr>
        <p:spPr>
          <a:xfrm flipH="1">
            <a:off x="302651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ctrTitle" idx="7"/>
          </p:nvPr>
        </p:nvSpPr>
        <p:spPr>
          <a:xfrm flipH="1">
            <a:off x="6445175" y="1763240"/>
            <a:ext cx="10371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55" name="Google Shape;55;p6"/>
          <p:cNvSpPr txBox="1">
            <a:spLocks noGrp="1"/>
          </p:cNvSpPr>
          <p:nvPr>
            <p:ph type="subTitle" idx="8"/>
          </p:nvPr>
        </p:nvSpPr>
        <p:spPr>
          <a:xfrm flipH="1">
            <a:off x="6214563" y="1972515"/>
            <a:ext cx="14982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85">
          <p15:clr>
            <a:srgbClr val="FA7B17"/>
          </p15:clr>
        </p15:guide>
        <p15:guide id="2" orient="horz" pos="1460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15_1_1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8"/>
          <p:cNvGrpSpPr/>
          <p:nvPr/>
        </p:nvGrpSpPr>
        <p:grpSpPr>
          <a:xfrm>
            <a:off x="0" y="-9525"/>
            <a:ext cx="3105188" cy="5210133"/>
            <a:chOff x="0" y="-9525"/>
            <a:chExt cx="3105188" cy="5210133"/>
          </a:xfrm>
        </p:grpSpPr>
        <p:sp>
          <p:nvSpPr>
            <p:cNvPr id="63" name="Google Shape;63;p8"/>
            <p:cNvSpPr/>
            <p:nvPr/>
          </p:nvSpPr>
          <p:spPr>
            <a:xfrm>
              <a:off x="266700" y="-9525"/>
              <a:ext cx="2838488" cy="5210133"/>
            </a:xfrm>
            <a:custGeom>
              <a:avLst/>
              <a:gdLst/>
              <a:ahLst/>
              <a:cxnLst/>
              <a:rect l="l" t="t" r="r" b="b"/>
              <a:pathLst>
                <a:path w="110490" h="204359" extrusionOk="0">
                  <a:moveTo>
                    <a:pt x="1524" y="0"/>
                  </a:moveTo>
                  <a:lnTo>
                    <a:pt x="110490" y="0"/>
                  </a:lnTo>
                  <a:lnTo>
                    <a:pt x="55732" y="204359"/>
                  </a:lnTo>
                  <a:lnTo>
                    <a:pt x="0" y="20435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64" name="Google Shape;64;p8"/>
            <p:cNvSpPr/>
            <p:nvPr/>
          </p:nvSpPr>
          <p:spPr>
            <a:xfrm>
              <a:off x="0" y="-9525"/>
              <a:ext cx="558000" cy="51624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8"/>
          <p:cNvSpPr txBox="1">
            <a:spLocks noGrp="1"/>
          </p:cNvSpPr>
          <p:nvPr>
            <p:ph type="ctrTitle"/>
          </p:nvPr>
        </p:nvSpPr>
        <p:spPr>
          <a:xfrm>
            <a:off x="610871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Nunito Sans ExtraBold"/>
              <a:buNone/>
              <a:defRPr sz="1400" b="0">
                <a:solidFill>
                  <a:schemeClr val="lt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2"/>
          </p:nvPr>
        </p:nvSpPr>
        <p:spPr>
          <a:xfrm>
            <a:off x="5739302" y="1659506"/>
            <a:ext cx="2900100" cy="9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1"/>
          </p:nvPr>
        </p:nvSpPr>
        <p:spPr>
          <a:xfrm>
            <a:off x="5739302" y="2513494"/>
            <a:ext cx="25050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3">
  <p:cSld name="CUSTOM_15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ctrTitle"/>
          </p:nvPr>
        </p:nvSpPr>
        <p:spPr>
          <a:xfrm flipH="1">
            <a:off x="6795803" y="405336"/>
            <a:ext cx="173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Font typeface="Nunito Sans ExtraBold"/>
              <a:buNone/>
              <a:defRPr sz="1400" b="0"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ctrTitle" idx="2"/>
          </p:nvPr>
        </p:nvSpPr>
        <p:spPr>
          <a:xfrm flipH="1">
            <a:off x="720000" y="1982325"/>
            <a:ext cx="26715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None/>
              <a:defRPr sz="1300">
                <a:solidFill>
                  <a:schemeClr val="dk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1"/>
          </p:nvPr>
        </p:nvSpPr>
        <p:spPr>
          <a:xfrm flipH="1">
            <a:off x="1264200" y="2513497"/>
            <a:ext cx="2127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074">
          <p15:clr>
            <a:srgbClr val="FA7B17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2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4"/>
          <p:cNvSpPr/>
          <p:nvPr/>
        </p:nvSpPr>
        <p:spPr>
          <a:xfrm flipH="1">
            <a:off x="4308501" y="-410756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4"/>
          <p:cNvSpPr/>
          <p:nvPr/>
        </p:nvSpPr>
        <p:spPr>
          <a:xfrm flipH="1">
            <a:off x="7518426" y="-410756"/>
            <a:ext cx="6000900" cy="57147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ctrTitle"/>
          </p:nvPr>
        </p:nvSpPr>
        <p:spPr>
          <a:xfrm flipH="1">
            <a:off x="5526018" y="1652050"/>
            <a:ext cx="1731600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unito Sans ExtraBold"/>
              <a:buNone/>
              <a:defRPr sz="18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unito Sans ExtraBold"/>
              <a:buNone/>
              <a:defRPr sz="1100" b="0">
                <a:solidFill>
                  <a:schemeClr val="dk1"/>
                </a:solidFill>
                <a:latin typeface="Nunito Sans ExtraBold"/>
                <a:ea typeface="Nunito Sans ExtraBold"/>
                <a:cs typeface="Nunito Sans ExtraBold"/>
                <a:sym typeface="Nunito Sans ExtraBold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ctrTitle" idx="2"/>
          </p:nvPr>
        </p:nvSpPr>
        <p:spPr>
          <a:xfrm>
            <a:off x="3999944" y="2355535"/>
            <a:ext cx="3281400" cy="80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100"/>
              <a:buFont typeface="Assistant Light"/>
              <a:buNone/>
              <a:defRPr sz="1100" b="0"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24">
    <p:bg>
      <p:bgPr>
        <a:noFill/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unito Sans"/>
              <a:buNone/>
              <a:defRPr sz="2800" b="1">
                <a:solidFill>
                  <a:schemeClr val="dk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●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sistant Light"/>
              <a:buChar char="○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ssistant Light"/>
              <a:buChar char="■"/>
              <a:defRPr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5" r:id="rId6"/>
    <p:sldLayoutId id="2147483660" r:id="rId7"/>
    <p:sldLayoutId id="2147483663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4">
          <p15:clr>
            <a:srgbClr val="EA4335"/>
          </p15:clr>
        </p15:guide>
        <p15:guide id="2" orient="horz" pos="340">
          <p15:clr>
            <a:srgbClr val="EA4335"/>
          </p15:clr>
        </p15:guide>
        <p15:guide id="3" pos="5306">
          <p15:clr>
            <a:srgbClr val="EA4335"/>
          </p15:clr>
        </p15:guide>
        <p15:guide id="4" orient="horz" pos="290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>
            <a:spLocks noGrp="1"/>
          </p:cNvSpPr>
          <p:nvPr>
            <p:ph type="subTitle" idx="1"/>
          </p:nvPr>
        </p:nvSpPr>
        <p:spPr>
          <a:xfrm>
            <a:off x="4151302" y="27576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Roberto Ramses Bueno Siller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7" name="Google Shape;117;p22"/>
          <p:cNvSpPr txBox="1">
            <a:spLocks noGrp="1"/>
          </p:cNvSpPr>
          <p:nvPr>
            <p:ph type="ctrTitle"/>
          </p:nvPr>
        </p:nvSpPr>
        <p:spPr>
          <a:xfrm>
            <a:off x="4863802" y="1290175"/>
            <a:ext cx="36396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COCINA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8" name="Google Shape;118;p22"/>
          <p:cNvSpPr/>
          <p:nvPr/>
        </p:nvSpPr>
        <p:spPr>
          <a:xfrm flipH="1">
            <a:off x="5919500" y="-211062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ctrTitle" idx="13"/>
          </p:nvPr>
        </p:nvSpPr>
        <p:spPr>
          <a:xfrm>
            <a:off x="2748400" y="195450"/>
            <a:ext cx="37824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Planteamiento del problema</a:t>
            </a:r>
            <a:endParaRPr sz="2800" dirty="0">
              <a:solidFill>
                <a:schemeClr val="lt1"/>
              </a:solidFill>
            </a:endParaRPr>
          </a:p>
        </p:txBody>
      </p:sp>
      <p:cxnSp>
        <p:nvCxnSpPr>
          <p:cNvPr id="124" name="Google Shape;124;p23"/>
          <p:cNvCxnSpPr/>
          <p:nvPr/>
        </p:nvCxnSpPr>
        <p:spPr>
          <a:xfrm>
            <a:off x="58712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5" name="Google Shape;125;p23"/>
          <p:cNvCxnSpPr/>
          <p:nvPr/>
        </p:nvCxnSpPr>
        <p:spPr>
          <a:xfrm>
            <a:off x="3249525" y="21472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6" name="Google Shape;126;p23"/>
          <p:cNvSpPr txBox="1">
            <a:spLocks noGrp="1"/>
          </p:cNvSpPr>
          <p:nvPr>
            <p:ph type="ctrTitle"/>
          </p:nvPr>
        </p:nvSpPr>
        <p:spPr>
          <a:xfrm>
            <a:off x="1152088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HUMEDAD</a:t>
            </a:r>
            <a:endParaRPr sz="2100" dirty="0"/>
          </a:p>
        </p:txBody>
      </p:sp>
      <p:sp>
        <p:nvSpPr>
          <p:cNvPr id="127" name="Google Shape;127;p23"/>
          <p:cNvSpPr txBox="1">
            <a:spLocks noGrp="1"/>
          </p:cNvSpPr>
          <p:nvPr>
            <p:ph type="ctrTitle" idx="3"/>
          </p:nvPr>
        </p:nvSpPr>
        <p:spPr>
          <a:xfrm>
            <a:off x="3400425" y="2340550"/>
            <a:ext cx="2256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 dirty="0"/>
              <a:t>TEMPERATURA</a:t>
            </a:r>
            <a:endParaRPr sz="2100" dirty="0"/>
          </a:p>
        </p:txBody>
      </p:sp>
      <p:sp>
        <p:nvSpPr>
          <p:cNvPr id="128" name="Google Shape;128;p23"/>
          <p:cNvSpPr txBox="1">
            <a:spLocks noGrp="1"/>
          </p:cNvSpPr>
          <p:nvPr>
            <p:ph type="ctrTitle" idx="5"/>
          </p:nvPr>
        </p:nvSpPr>
        <p:spPr>
          <a:xfrm>
            <a:off x="6448876" y="2340556"/>
            <a:ext cx="1596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CONTROL</a:t>
            </a:r>
            <a:endParaRPr sz="2100"/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 idx="14"/>
          </p:nvPr>
        </p:nvSpPr>
        <p:spPr>
          <a:xfrm>
            <a:off x="157583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01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0" name="Google Shape;130;p23"/>
          <p:cNvSpPr txBox="1">
            <a:spLocks noGrp="1"/>
          </p:cNvSpPr>
          <p:nvPr>
            <p:ph type="title" idx="15"/>
          </p:nvPr>
        </p:nvSpPr>
        <p:spPr>
          <a:xfrm>
            <a:off x="4197618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02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31" name="Google Shape;131;p23"/>
          <p:cNvSpPr txBox="1">
            <a:spLocks noGrp="1"/>
          </p:cNvSpPr>
          <p:nvPr>
            <p:ph type="title" idx="16"/>
          </p:nvPr>
        </p:nvSpPr>
        <p:spPr>
          <a:xfrm>
            <a:off x="6872626" y="2012475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32" name="Google Shape;132;p23"/>
          <p:cNvSpPr txBox="1">
            <a:spLocks noGrp="1"/>
          </p:cNvSpPr>
          <p:nvPr>
            <p:ph type="ctrTitle" idx="7"/>
          </p:nvPr>
        </p:nvSpPr>
        <p:spPr>
          <a:xfrm>
            <a:off x="2336224" y="3700500"/>
            <a:ext cx="1861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SEGURIDAD</a:t>
            </a:r>
            <a:endParaRPr sz="2100"/>
          </a:p>
        </p:txBody>
      </p:sp>
      <p:sp>
        <p:nvSpPr>
          <p:cNvPr id="133" name="Google Shape;133;p23"/>
          <p:cNvSpPr txBox="1">
            <a:spLocks noGrp="1"/>
          </p:cNvSpPr>
          <p:nvPr>
            <p:ph type="title" idx="17"/>
          </p:nvPr>
        </p:nvSpPr>
        <p:spPr>
          <a:xfrm>
            <a:off x="2879111" y="3386650"/>
            <a:ext cx="748800" cy="30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134" name="Google Shape;134;p23"/>
          <p:cNvCxnSpPr/>
          <p:nvPr/>
        </p:nvCxnSpPr>
        <p:spPr>
          <a:xfrm>
            <a:off x="4572025" y="3518850"/>
            <a:ext cx="0" cy="689100"/>
          </a:xfrm>
          <a:prstGeom prst="straightConnector1">
            <a:avLst/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5" name="Google Shape;135;p23"/>
          <p:cNvSpPr/>
          <p:nvPr/>
        </p:nvSpPr>
        <p:spPr>
          <a:xfrm rot="899825">
            <a:off x="-1428364" y="3728917"/>
            <a:ext cx="2950497" cy="231666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3"/>
          <p:cNvSpPr/>
          <p:nvPr/>
        </p:nvSpPr>
        <p:spPr>
          <a:xfrm rot="-3036684">
            <a:off x="7582353" y="4618566"/>
            <a:ext cx="2950470" cy="2316746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3"/>
          <p:cNvSpPr/>
          <p:nvPr/>
        </p:nvSpPr>
        <p:spPr>
          <a:xfrm>
            <a:off x="5601825" y="3289700"/>
            <a:ext cx="546900" cy="472200"/>
          </a:xfrm>
          <a:prstGeom prst="rect">
            <a:avLst/>
          </a:prstGeom>
          <a:solidFill>
            <a:srgbClr val="F3F3F3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" grpId="0"/>
      <p:bldP spid="127" grpId="0"/>
      <p:bldP spid="128" grpId="0"/>
      <p:bldP spid="129" grpId="0"/>
      <p:bldP spid="130" grpId="0"/>
      <p:bldP spid="131" grpId="0"/>
      <p:bldP spid="132" grpId="0"/>
      <p:bldP spid="13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/>
          <p:nvPr/>
        </p:nvSpPr>
        <p:spPr>
          <a:xfrm rot="-4500033">
            <a:off x="-1273432" y="3070398"/>
            <a:ext cx="3262617" cy="1970242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4"/>
          <p:cNvSpPr txBox="1">
            <a:spLocks noGrp="1"/>
          </p:cNvSpPr>
          <p:nvPr>
            <p:ph type="ctrTitle"/>
          </p:nvPr>
        </p:nvSpPr>
        <p:spPr>
          <a:xfrm>
            <a:off x="2930675" y="405325"/>
            <a:ext cx="34056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PROPUESTA DE SOLUCIÓN</a:t>
            </a:r>
            <a:endParaRPr sz="2800" dirty="0"/>
          </a:p>
        </p:txBody>
      </p:sp>
      <p:sp>
        <p:nvSpPr>
          <p:cNvPr id="144" name="Google Shape;144;p24"/>
          <p:cNvSpPr/>
          <p:nvPr/>
        </p:nvSpPr>
        <p:spPr>
          <a:xfrm>
            <a:off x="2011207" y="2480499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5" name="Google Shape;145;p24"/>
          <p:cNvSpPr/>
          <p:nvPr/>
        </p:nvSpPr>
        <p:spPr>
          <a:xfrm>
            <a:off x="3604650" y="1648175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noFill/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24"/>
          <p:cNvSpPr/>
          <p:nvPr/>
        </p:nvSpPr>
        <p:spPr>
          <a:xfrm>
            <a:off x="5199277" y="2480499"/>
            <a:ext cx="1933500" cy="1675200"/>
          </a:xfrm>
          <a:prstGeom prst="hexagon">
            <a:avLst>
              <a:gd name="adj" fmla="val 25000"/>
              <a:gd name="vf" fmla="val 115470"/>
            </a:avLst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sp>
        <p:nvSpPr>
          <p:cNvPr id="147" name="Google Shape;147;p24"/>
          <p:cNvSpPr txBox="1">
            <a:spLocks noGrp="1"/>
          </p:cNvSpPr>
          <p:nvPr>
            <p:ph type="ctrTitle" idx="2"/>
          </p:nvPr>
        </p:nvSpPr>
        <p:spPr>
          <a:xfrm flipH="1">
            <a:off x="2238900" y="2973551"/>
            <a:ext cx="1478100" cy="689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chemeClr val="lt1"/>
                </a:solidFill>
              </a:rPr>
              <a:t>Manejo de información</a:t>
            </a:r>
            <a:endParaRPr sz="1800" dirty="0">
              <a:solidFill>
                <a:schemeClr val="lt1"/>
              </a:solidFill>
            </a:endParaRPr>
          </a:p>
        </p:txBody>
      </p:sp>
      <p:sp>
        <p:nvSpPr>
          <p:cNvPr id="148" name="Google Shape;148;p24"/>
          <p:cNvSpPr txBox="1">
            <a:spLocks noGrp="1"/>
          </p:cNvSpPr>
          <p:nvPr>
            <p:ph type="ctrTitle" idx="3"/>
          </p:nvPr>
        </p:nvSpPr>
        <p:spPr>
          <a:xfrm flipH="1">
            <a:off x="5272625" y="3155200"/>
            <a:ext cx="1786800" cy="32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dirty="0">
                <a:solidFill>
                  <a:schemeClr val="lt1"/>
                </a:solidFill>
              </a:rPr>
              <a:t>Sistematización</a:t>
            </a:r>
            <a:endParaRPr sz="1700" dirty="0">
              <a:solidFill>
                <a:schemeClr val="lt1"/>
              </a:solidFill>
            </a:endParaRPr>
          </a:p>
        </p:txBody>
      </p:sp>
      <p:sp>
        <p:nvSpPr>
          <p:cNvPr id="149" name="Google Shape;149;p24"/>
          <p:cNvSpPr txBox="1">
            <a:spLocks noGrp="1"/>
          </p:cNvSpPr>
          <p:nvPr>
            <p:ph type="ctrTitle" idx="5"/>
          </p:nvPr>
        </p:nvSpPr>
        <p:spPr>
          <a:xfrm flipH="1">
            <a:off x="3678000" y="2480500"/>
            <a:ext cx="1786800" cy="37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Administración remota</a:t>
            </a:r>
            <a:endParaRPr sz="1800" dirty="0"/>
          </a:p>
        </p:txBody>
      </p:sp>
      <p:sp>
        <p:nvSpPr>
          <p:cNvPr id="150" name="Google Shape;150;p24"/>
          <p:cNvSpPr/>
          <p:nvPr/>
        </p:nvSpPr>
        <p:spPr>
          <a:xfrm rot="5400000">
            <a:off x="7282972" y="-391616"/>
            <a:ext cx="3262631" cy="1970235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ctrTitle"/>
          </p:nvPr>
        </p:nvSpPr>
        <p:spPr>
          <a:xfrm>
            <a:off x="2977950" y="460489"/>
            <a:ext cx="3405600" cy="68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JUSTIFICACIÓN DE PROPUESTA</a:t>
            </a:r>
            <a:endParaRPr sz="2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/>
      <p:bldP spid="147" grpId="0"/>
      <p:bldP spid="148" grpId="0"/>
      <p:bldP spid="149" grpId="0"/>
      <p:bldP spid="15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>
            <a:spLocks noGrp="1"/>
          </p:cNvSpPr>
          <p:nvPr>
            <p:ph type="ctrTitle"/>
          </p:nvPr>
        </p:nvSpPr>
        <p:spPr>
          <a:xfrm flipH="1">
            <a:off x="6405800" y="405325"/>
            <a:ext cx="2127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PLAN DE PROYECTO</a:t>
            </a:r>
            <a:endParaRPr/>
          </a:p>
        </p:txBody>
      </p:sp>
      <p:sp>
        <p:nvSpPr>
          <p:cNvPr id="176" name="Google Shape;176;p26"/>
          <p:cNvSpPr/>
          <p:nvPr/>
        </p:nvSpPr>
        <p:spPr>
          <a:xfrm>
            <a:off x="-236550" y="-326787"/>
            <a:ext cx="4652175" cy="1932371"/>
          </a:xfrm>
          <a:custGeom>
            <a:avLst/>
            <a:gdLst/>
            <a:ahLst/>
            <a:cxnLst/>
            <a:rect l="l" t="t" r="r" b="b"/>
            <a:pathLst>
              <a:path w="34367" h="14275" extrusionOk="0">
                <a:moveTo>
                  <a:pt x="34342" y="1"/>
                </a:moveTo>
                <a:lnTo>
                  <a:pt x="13605" y="14227"/>
                </a:lnTo>
                <a:lnTo>
                  <a:pt x="13" y="10191"/>
                </a:lnTo>
                <a:lnTo>
                  <a:pt x="0" y="10231"/>
                </a:lnTo>
                <a:lnTo>
                  <a:pt x="13602" y="14272"/>
                </a:lnTo>
                <a:lnTo>
                  <a:pt x="13612" y="14275"/>
                </a:lnTo>
                <a:lnTo>
                  <a:pt x="34367" y="36"/>
                </a:lnTo>
                <a:lnTo>
                  <a:pt x="34342" y="1"/>
                </a:lnTo>
                <a:close/>
              </a:path>
            </a:pathLst>
          </a:custGeom>
          <a:solidFill>
            <a:srgbClr val="D9D9D9"/>
          </a:solidFill>
          <a:ln w="19050" cap="flat" cmpd="sng">
            <a:solidFill>
              <a:srgbClr val="D9D9D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3"/>
          <a:srcRect l="4622" t="22171"/>
          <a:stretch/>
        </p:blipFill>
        <p:spPr>
          <a:xfrm>
            <a:off x="253600" y="971551"/>
            <a:ext cx="8641450" cy="39645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38"/>
          <p:cNvSpPr txBox="1">
            <a:spLocks noGrp="1"/>
          </p:cNvSpPr>
          <p:nvPr>
            <p:ph type="ctrTitle"/>
          </p:nvPr>
        </p:nvSpPr>
        <p:spPr>
          <a:xfrm flipH="1">
            <a:off x="4465674" y="2375064"/>
            <a:ext cx="3057758" cy="64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400" dirty="0"/>
              <a:t>THANKS</a:t>
            </a:r>
            <a:endParaRPr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arketing Newsletter">
  <a:themeElements>
    <a:clrScheme name="Simple Light">
      <a:dk1>
        <a:srgbClr val="191919"/>
      </a:dk1>
      <a:lt1>
        <a:srgbClr val="F3F3F3"/>
      </a:lt1>
      <a:dk2>
        <a:srgbClr val="D9D9D9"/>
      </a:dk2>
      <a:lt2>
        <a:srgbClr val="434343"/>
      </a:lt2>
      <a:accent1>
        <a:srgbClr val="097A80"/>
      </a:accent1>
      <a:accent2>
        <a:srgbClr val="B3B896"/>
      </a:accent2>
      <a:accent3>
        <a:srgbClr val="F1C34E"/>
      </a:accent3>
      <a:accent4>
        <a:srgbClr val="E06666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32</Words>
  <Application>Microsoft Office PowerPoint</Application>
  <PresentationFormat>Presentación en pantalla (16:9)</PresentationFormat>
  <Paragraphs>18</Paragraphs>
  <Slides>5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2" baseType="lpstr">
      <vt:lpstr>Nunito Sans ExtraBold</vt:lpstr>
      <vt:lpstr>Arial</vt:lpstr>
      <vt:lpstr>Fira Sans Extra Condensed Medium</vt:lpstr>
      <vt:lpstr>Assistant Light</vt:lpstr>
      <vt:lpstr>Pontano Sans</vt:lpstr>
      <vt:lpstr>Nunito Sans</vt:lpstr>
      <vt:lpstr>Marketing Newsletter</vt:lpstr>
      <vt:lpstr>COCINA</vt:lpstr>
      <vt:lpstr>Planteamiento del problema</vt:lpstr>
      <vt:lpstr>PROPUESTA DE SOLUCIÓN</vt:lpstr>
      <vt:lpstr>PLAN DE PROYECTO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COCINA</dc:title>
  <dc:creator>Roberto Bueno</dc:creator>
  <cp:lastModifiedBy>Roberto Bueno</cp:lastModifiedBy>
  <cp:revision>3</cp:revision>
  <dcterms:modified xsi:type="dcterms:W3CDTF">2022-11-28T13:55:50Z</dcterms:modified>
</cp:coreProperties>
</file>